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EA99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 Prep Warm-ups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1442300"/>
            <a:ext cx="8520600" cy="13446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 iguanas like to sit in high places</a:t>
            </a:r>
            <a:r>
              <a:rPr b="1" lang="en">
                <a:solidFill>
                  <a:srgbClr val="FF0000"/>
                </a:solidFill>
              </a:rPr>
              <a:t>; </a:t>
            </a:r>
            <a:r>
              <a:rPr lang="en"/>
              <a:t>however</a:t>
            </a:r>
            <a:r>
              <a:rPr b="1" lang="en">
                <a:solidFill>
                  <a:srgbClr val="FF0000"/>
                </a:solidFill>
              </a:rPr>
              <a:t>, </a:t>
            </a:r>
            <a:r>
              <a:rPr lang="en"/>
              <a:t>it is still a surprise when one jumps onto your head.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endParaRPr/>
          </a:p>
        </p:txBody>
      </p:sp>
      <p:sp>
        <p:nvSpPr>
          <p:cNvPr id="113" name="Shape 113"/>
          <p:cNvSpPr txBox="1"/>
          <p:nvPr>
            <p:ph idx="1" type="subTitle"/>
          </p:nvPr>
        </p:nvSpPr>
        <p:spPr>
          <a:xfrm>
            <a:off x="311700" y="2834125"/>
            <a:ext cx="8520600" cy="9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L.T. I can use my understanding of geometry to solve problems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raingles.jpg"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772" y="0"/>
            <a:ext cx="5169924" cy="6890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raingles.jpg"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772" y="0"/>
            <a:ext cx="5169924" cy="689004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2616125" y="4372675"/>
            <a:ext cx="1071300" cy="199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subTitle"/>
          </p:nvPr>
        </p:nvSpPr>
        <p:spPr>
          <a:xfrm>
            <a:off x="216075" y="22057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L.T. I can determine the probability of an event occurring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actioni.jpg"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9799" y="0"/>
            <a:ext cx="4643000" cy="618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ractioni.jpg"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9799" y="0"/>
            <a:ext cx="4643000" cy="6184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2861450" y="3297700"/>
            <a:ext cx="1083900" cy="236700"/>
          </a:xfrm>
          <a:prstGeom prst="leftArrow">
            <a:avLst>
              <a:gd fmla="val 50000" name="adj1"/>
              <a:gd fmla="val 66716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</a:t>
            </a:r>
            <a:endParaRPr/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L.T.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114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Quickwrite:	Please write for the next 15 minutes on the following prompt</a:t>
            </a:r>
            <a:endParaRPr/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590125"/>
            <a:ext cx="8520600" cy="297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9900FF"/>
                </a:solidFill>
              </a:rPr>
              <a:t>Who is your real-life hero? </a:t>
            </a:r>
            <a:endParaRPr b="1" sz="2100">
              <a:solidFill>
                <a:srgbClr val="9900FF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/>
              <a:t>It should be someone who you admire for either their ability to overcome adversity, or inspire others to be better individuals. It could be a family member, a former teacher, a co-worker, etc., but should NOT be an actor or comic book character!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311700" y="2834125"/>
            <a:ext cx="8520600" cy="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66666"/>
                </a:solidFill>
              </a:rPr>
              <a:t>L.T. I can use precise language, domain-specific vocab &amp; techniques</a:t>
            </a:r>
            <a:endParaRPr>
              <a:solidFill>
                <a:srgbClr val="666666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Fewer vs. Less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7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Fewer:</a:t>
            </a:r>
            <a:r>
              <a:rPr lang="en"/>
              <a:t> used when referring to countable objects &amp; concepts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Ex: Diana’s yard has fewer squirrels than mine.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My sister has fewer dollars than I do.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/>
              <a:t>Less:</a:t>
            </a:r>
            <a:r>
              <a:rPr lang="en"/>
              <a:t> used ONLY with a  grammatically SINGULAR noun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Ex: Diana’s yard has less wildlife than mine.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I have less money than my sister.</a:t>
            </a:r>
            <a:endParaRPr/>
          </a:p>
          <a:p>
            <a:pPr indent="0" lvl="0" mar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*Common misuse of less is a sign you probably encounter freqently at the grocery store: </a:t>
            </a:r>
            <a:r>
              <a:rPr i="1" lang="en"/>
              <a:t>The 10 items or less</a:t>
            </a:r>
            <a:r>
              <a:rPr lang="en"/>
              <a:t> sign should actually be </a:t>
            </a:r>
            <a:r>
              <a:rPr i="1" lang="en"/>
              <a:t>10 items or fewer</a:t>
            </a:r>
            <a:r>
              <a:rPr lang="en"/>
              <a:t>, because the items are countable.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vs. Much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/>
              <a:t>Many</a:t>
            </a:r>
            <a:r>
              <a:rPr lang="en"/>
              <a:t>: modifies things that can be counted (plural nouns)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Ex: Samantha has many awards in her collection.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Johnny has many dollars in his piggy bank.</a:t>
            </a:r>
            <a:endParaRPr sz="1400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u="sng"/>
              <a:t>Much</a:t>
            </a:r>
            <a:r>
              <a:rPr lang="en"/>
              <a:t>: modifies things that cannot be counted, often SINGULAR nouns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Ex: Jim has much more money than I do.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endParaRPr/>
          </a:p>
        </p:txBody>
      </p:sp>
      <p:sp>
        <p:nvSpPr>
          <p:cNvPr id="79" name="Shape 79"/>
          <p:cNvSpPr txBox="1"/>
          <p:nvPr>
            <p:ph idx="1" type="subTitle"/>
          </p:nvPr>
        </p:nvSpPr>
        <p:spPr>
          <a:xfrm>
            <a:off x="311700" y="2834125"/>
            <a:ext cx="8520600" cy="97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L.T. I can determine area when pieces are removed from a shape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ea of circle.jp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223" y="0"/>
            <a:ext cx="4785450" cy="638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ea of circle.jp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223" y="0"/>
            <a:ext cx="4785450" cy="638405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/>
          <p:nvPr/>
        </p:nvSpPr>
        <p:spPr>
          <a:xfrm>
            <a:off x="4248100" y="3949125"/>
            <a:ext cx="1083900" cy="236700"/>
          </a:xfrm>
          <a:prstGeom prst="leftArrow">
            <a:avLst>
              <a:gd fmla="val 50000" name="adj1"/>
              <a:gd fmla="val 66716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</a:t>
            </a:r>
            <a:endParaRPr/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L.T. I can revise writing using appropriate punctuation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84375" y="417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 the following sentence...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Pet iguanas like to sit in high places however it is still a surprise when one jumps onto your head.</a:t>
            </a:r>
            <a:endParaRPr sz="28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