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Amatic SC" panose="020B0604020202020204" charset="-79"/>
      <p:regular r:id="rId21"/>
      <p:bold r:id="rId22"/>
    </p:embeddedFont>
    <p:embeddedFont>
      <p:font typeface="Source Code Pro" panose="020B060402020202020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" y="-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49491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trevor_timm_how_free_is_our_freedom_of_the_pres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SAT Prep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09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 1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Warm-ups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 for Affect vs. effect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Wars _______________ everybody, and their destructive _______________ last for generations.</a:t>
            </a: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Television has a strong ________________ on public opinion.</a:t>
            </a: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My mood can _____________ my thinking, too.</a:t>
            </a: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Falling on my head had a bad ____________ on my memory.</a:t>
            </a:r>
          </a:p>
          <a:p>
            <a:pPr marL="457200" lvl="0" indent="-317500">
              <a:lnSpc>
                <a:spcPct val="20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His years of smoking have negatively ___________ed his health.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328525" y="1193875"/>
            <a:ext cx="1400400" cy="29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affect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5484600" y="1243225"/>
            <a:ext cx="1328400" cy="19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effects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2782700" y="1696550"/>
            <a:ext cx="1364400" cy="29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effect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2073550" y="2118450"/>
            <a:ext cx="951600" cy="24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affect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3339225" y="2459550"/>
            <a:ext cx="8796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effect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3967575" y="2971200"/>
            <a:ext cx="744900" cy="29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affect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 for Accept vs Except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592450" y="1301575"/>
            <a:ext cx="7863300" cy="331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The whole family is going to the reunion in Florida _______________ me.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_____________ for Rose, no one liked the movie.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Please __________________ our invitation for dinner.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The tired man had to ____________________ the fact that he must stop and rest.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All the players ______________the goalie wore white shoes.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/>
          <p:nvPr/>
        </p:nvSpPr>
        <p:spPr>
          <a:xfrm>
            <a:off x="5233275" y="1301575"/>
            <a:ext cx="1068300" cy="23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except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1265675" y="1750400"/>
            <a:ext cx="1068300" cy="23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Except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2046625" y="2181275"/>
            <a:ext cx="1247700" cy="23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accept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333975" y="3007100"/>
            <a:ext cx="1185000" cy="27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except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132775" y="2594187"/>
            <a:ext cx="1050300" cy="23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accept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Thursday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LT: I can solve a system of equations using either substitution or combining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Systems of Linear Equations		</a:t>
            </a:r>
            <a:r>
              <a:rPr lang="en" sz="3000"/>
              <a:t>50 total points on test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x+y = 29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x+2y= 12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the ordered pair (x,y) is the solution to the system of equations above, what is the value of y?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-17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12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46</a:t>
            </a:r>
          </a:p>
          <a:p>
            <a:pPr marL="457200" lvl="0" indent="-228600">
              <a:spcBef>
                <a:spcPts val="0"/>
              </a:spcBef>
              <a:buAutoNum type="alphaUcParenR"/>
            </a:pPr>
            <a:r>
              <a:rPr lang="en"/>
              <a:t>75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x+y = 29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x+2y= 12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 ordered pair (x,y) is the solution to the system of equations above, what is the value of y?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>
                <a:highlight>
                  <a:srgbClr val="FFFF00"/>
                </a:highlight>
              </a:rPr>
              <a:t>-17</a:t>
            </a: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/>
              <a:t>12</a:t>
            </a: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/>
              <a:t>46</a:t>
            </a:r>
          </a:p>
          <a:p>
            <a: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7777"/>
              <a:buFont typeface="Arial"/>
              <a:buAutoNum type="alphaUcParenR"/>
            </a:pPr>
            <a:r>
              <a:rPr lang="en"/>
              <a:t>75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273275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Systems of Linear Equations		</a:t>
            </a:r>
            <a:r>
              <a:rPr lang="en" sz="3000"/>
              <a:t>50 total points on test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84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solving a system of linear equations, always look at the coefficients of the variables to decide on a strategy. Here, because you’re looking for the value of y, subtracting the first equation from the second equation will get you to the answer the quickest.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	x+2y = 12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     -(x+y = 29)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__________________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    	    y = -17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Reasoning</a:t>
            </a:r>
          </a:p>
        </p:txBody>
      </p:sp>
      <p:cxnSp>
        <p:nvCxnSpPr>
          <p:cNvPr id="153" name="Shape 153"/>
          <p:cNvCxnSpPr/>
          <p:nvPr/>
        </p:nvCxnSpPr>
        <p:spPr>
          <a:xfrm>
            <a:off x="888675" y="2989150"/>
            <a:ext cx="71700" cy="10143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Friday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subTitle" idx="1"/>
          </p:nvPr>
        </p:nvSpPr>
        <p:spPr>
          <a:xfrm>
            <a:off x="311700" y="3653425"/>
            <a:ext cx="8520600" cy="114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LT: I can take notes from a lecture-based format to prepare for college lectures, business meetings,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watch, enjoy &amp; </a:t>
            </a:r>
            <a:r>
              <a:rPr lang="en" u="sng"/>
              <a:t>take notes </a:t>
            </a:r>
            <a:r>
              <a:rPr lang="en"/>
              <a:t>on the following: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u="sng"/>
              <a:t>Ted Talk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Trevor Timm: How free is our freedom of the press?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https://www.ted.com/talks/trevor_timm_how_free_is_our_freedom_of_the_press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Compare &amp; Share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Good note-taking is not finished when the lecture is completed. Take a moment and compare your notes with your seat partner. </a:t>
            </a:r>
            <a:r>
              <a:rPr lang="en" b="1">
                <a:solidFill>
                  <a:srgbClr val="45818E"/>
                </a:solidFill>
              </a:rPr>
              <a:t>Add in info that you may have missed in a different color (pencil or pen) to prove that you’ve done this activity!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Monday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LT: I can use precise language, domain-specific vocab and techniques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Accept vs. except								page: 539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>
                <a:solidFill>
                  <a:srgbClr val="000000"/>
                </a:solidFill>
              </a:rPr>
              <a:t>Accept:</a:t>
            </a:r>
            <a:r>
              <a:rPr lang="en">
                <a:solidFill>
                  <a:srgbClr val="000000"/>
                </a:solidFill>
              </a:rPr>
              <a:t> to take or receive something that is offered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My neighbor said he would accept my apology for trampling over his rose beds as long as I help weed them in the spring.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 u="sng">
                <a:solidFill>
                  <a:srgbClr val="000000"/>
                </a:solidFill>
              </a:rPr>
              <a:t>Except:</a:t>
            </a:r>
            <a:r>
              <a:rPr lang="en">
                <a:solidFill>
                  <a:srgbClr val="000000"/>
                </a:solidFill>
              </a:rPr>
              <a:t> to leave out or exclude; usually used as a preposition meaning “with the exception of” or “excluding”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The soldier was excepted from combat duty because he had poor field vision.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Affect vs. effect								pg: 539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951400"/>
            <a:ext cx="8520600" cy="447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>
                <a:solidFill>
                  <a:srgbClr val="000000"/>
                </a:solidFill>
              </a:rPr>
              <a:t>Affect:</a:t>
            </a:r>
            <a:r>
              <a:rPr lang="en">
                <a:solidFill>
                  <a:srgbClr val="000000"/>
                </a:solidFill>
              </a:rPr>
              <a:t> to have an influence on something; it is an emotion or behavior; usually a VERB</a:t>
            </a:r>
          </a:p>
          <a:p>
            <a:pPr lvl="0">
              <a:spcBef>
                <a:spcPts val="0"/>
              </a:spcBef>
              <a:buNone/>
            </a:pPr>
            <a:r>
              <a:rPr lang="en" sz="1700"/>
              <a:t>	Ex: Eli refused to let the rain affect his plans for a picnic, so he sat under an umbrella and ate his sandwich.</a:t>
            </a:r>
          </a:p>
          <a:p>
            <a:pPr lvl="0">
              <a:spcBef>
                <a:spcPts val="0"/>
              </a:spcBef>
              <a:buNone/>
            </a:pPr>
            <a:r>
              <a:rPr lang="en" b="1" u="sng">
                <a:solidFill>
                  <a:srgbClr val="000000"/>
                </a:solidFill>
              </a:rPr>
              <a:t>Effect:</a:t>
            </a:r>
            <a:r>
              <a:rPr lang="en">
                <a:solidFill>
                  <a:srgbClr val="000000"/>
                </a:solidFill>
              </a:rPr>
              <a:t> to bring something about or cause something to happen; an influence or result; usually a NOUN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sz="1600"/>
              <a:t>Ex: The newspaper article about homeless animals had such an effect on Zarak that he brought home three kittens from the shelter.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	The young activist received an award for effecting a change in her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Tuesday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LT: I can identify slope-intercept and use it to solve word problems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Linear Equations                                </a:t>
            </a:r>
            <a:r>
              <a:rPr lang="en" sz="3000"/>
              <a:t>110 points total on test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91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 lemonade stand’s profit is given by the equation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p= 2c-8.5.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Which of the following does the number 2 most likely represent?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The price of one cup of lemonade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The profit generated from the sale of one cup of lemonade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The minimum number of cups of lemonade that must be sold to earn a profit</a:t>
            </a:r>
          </a:p>
          <a:p>
            <a:pPr marL="457200" lvl="0" indent="-228600">
              <a:spcBef>
                <a:spcPts val="0"/>
              </a:spcBef>
              <a:buAutoNum type="alphaUcParenR"/>
            </a:pPr>
            <a:r>
              <a:rPr lang="en"/>
              <a:t>The costs that must be recuperated before the lemonade stand earns any profits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Linear Equations                            </a:t>
            </a:r>
            <a:r>
              <a:rPr lang="en" sz="4100"/>
              <a:t>   </a:t>
            </a:r>
            <a:r>
              <a:rPr lang="en" sz="3000"/>
              <a:t>110 points total on test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91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 lemonade stand’s profit is given by the equation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p= 2c-8.5.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Which of the following does the number 2 most likely represent?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>
                <a:highlight>
                  <a:srgbClr val="FFFF00"/>
                </a:highlight>
              </a:rPr>
              <a:t>The price of one cup of lemonade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The profit generated from the sale of one cup of lemonade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The minimum number of cups of lemonade that must be sold to earn a profit</a:t>
            </a:r>
          </a:p>
          <a:p>
            <a:pPr marL="457200" lvl="0" indent="-228600" rtl="0">
              <a:spcBef>
                <a:spcPts val="0"/>
              </a:spcBef>
              <a:buAutoNum type="alphaUcParenR"/>
            </a:pPr>
            <a:r>
              <a:rPr lang="en"/>
              <a:t>The costs that must be recuperated before the lemonade stand earns any profits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Reasoning	      </a:t>
            </a:r>
            <a:r>
              <a:rPr lang="en" sz="1800" b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p= 2c-8.5            2 = price of one cup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65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a real-world scenario, the slope of a line represents a unit rate and the y-intercept represents a flat fee or a starting amount.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profit equation is linear and is given in slope-intercept form (y=mx+b). The number 2 is the slope (m), which represents a unit rate. To determine between A and B, compare the description to the equation. 2 must be the price per cup of lemonade.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WEdnesday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1253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LT: I can maintain a formal style and objective tone while attending to the norms and conventions of the writing provided.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On-screen Show (16:9)</PresentationFormat>
  <Paragraphs>98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Amatic SC</vt:lpstr>
      <vt:lpstr>Source Code Pro</vt:lpstr>
      <vt:lpstr>Times New Roman</vt:lpstr>
      <vt:lpstr>beach-day</vt:lpstr>
      <vt:lpstr>SAT Prep</vt:lpstr>
      <vt:lpstr>Monday</vt:lpstr>
      <vt:lpstr>Accept vs. except        page: 539</vt:lpstr>
      <vt:lpstr>Affect vs. effect        pg: 539</vt:lpstr>
      <vt:lpstr>Tuesday</vt:lpstr>
      <vt:lpstr>Linear Equations                                110 points total on test</vt:lpstr>
      <vt:lpstr>Linear Equations                               110 points total on test </vt:lpstr>
      <vt:lpstr>Reasoning       p= 2c-8.5            2 = price of one cup</vt:lpstr>
      <vt:lpstr>WEdnesday</vt:lpstr>
      <vt:lpstr>Practice for Affect vs. effect</vt:lpstr>
      <vt:lpstr>Practice for Accept vs Except</vt:lpstr>
      <vt:lpstr>Thursday</vt:lpstr>
      <vt:lpstr>Systems of Linear Equations  50 total points on test</vt:lpstr>
      <vt:lpstr>Systems of Linear Equations  50 total points on test</vt:lpstr>
      <vt:lpstr>Reasoning</vt:lpstr>
      <vt:lpstr>Friday</vt:lpstr>
      <vt:lpstr>Please watch, enjoy &amp; take notes on the following:</vt:lpstr>
      <vt:lpstr>Compare &amp; Share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Prep</dc:title>
  <dc:creator>TERI KOPACK</dc:creator>
  <cp:lastModifiedBy>District Office Employee</cp:lastModifiedBy>
  <cp:revision>1</cp:revision>
  <dcterms:modified xsi:type="dcterms:W3CDTF">2017-02-07T16:39:41Z</dcterms:modified>
</cp:coreProperties>
</file>