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  <p:embeddedFont>
      <p:font typeface="La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aleway-bold.fntdata"/><Relationship Id="rId21" Type="http://schemas.openxmlformats.org/officeDocument/2006/relationships/font" Target="fonts/Raleway-regular.fntdata"/><Relationship Id="rId24" Type="http://schemas.openxmlformats.org/officeDocument/2006/relationships/font" Target="fonts/Raleway-boldItalic.fntdata"/><Relationship Id="rId23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500"/>
              <a:t>Warm Ups</a:t>
            </a:r>
            <a:endParaRPr sz="7500"/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Week 9</a:t>
            </a:r>
            <a:endParaRPr sz="4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2400250" y="575950"/>
            <a:ext cx="65910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of Equations		50 points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2410100" y="1424775"/>
            <a:ext cx="6321600" cy="31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2x - 3y = -3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-12 = -4x + 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In what quadrant will the lines represented by the equations above intersect?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rgbClr val="FFFF00"/>
                </a:highlight>
              </a:rPr>
              <a:t>Quadrant I</a:t>
            </a:r>
            <a:endParaRPr>
              <a:highlight>
                <a:srgbClr val="FFFF00"/>
              </a:highlight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III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IV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Reasoning</a:t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Whenever you’re only asked to identify the quadrant in which the graphs of two lines intersect, draw a quick sketch of the system of equations!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Write each equation in slope-intercept form (y= mx+b)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y=2/3x +1     &amp;      y= 4x-12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is no need to be exact. You just need the general slope.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LT: I can solve problems using exponents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Exponents						80 pts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425" y="1262450"/>
            <a:ext cx="3958225" cy="366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Exponents						80 pts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425" y="1262450"/>
            <a:ext cx="3958225" cy="366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3999550" y="2737600"/>
            <a:ext cx="1740300" cy="2136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/>
              <a:t>LT: I can take notes from a lecture-based presentation to prepare for college and business meetings</a:t>
            </a:r>
            <a:endParaRPr b="0" sz="2400"/>
          </a:p>
        </p:txBody>
      </p:sp>
      <p:sp>
        <p:nvSpPr>
          <p:cNvPr id="156" name="Shape 156"/>
          <p:cNvSpPr txBox="1"/>
          <p:nvPr/>
        </p:nvSpPr>
        <p:spPr>
          <a:xfrm>
            <a:off x="2335650" y="1226175"/>
            <a:ext cx="4472700" cy="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lt1"/>
                </a:solidFill>
              </a:rPr>
              <a:t>Friday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265500" y="72420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TED Talk: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https://www.ted.com/talks/patience_mthunzi_could_we_cure_hiv_with_lasers</a:t>
            </a:r>
            <a:endParaRPr/>
          </a:p>
        </p:txBody>
      </p:sp>
      <p:sp>
        <p:nvSpPr>
          <p:cNvPr id="163" name="Shape 163"/>
          <p:cNvSpPr txBox="1"/>
          <p:nvPr>
            <p:ph idx="1" type="subTitle"/>
          </p:nvPr>
        </p:nvSpPr>
        <p:spPr>
          <a:xfrm>
            <a:off x="265500" y="1956853"/>
            <a:ext cx="4045200" cy="22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Patience Mthunzi</a:t>
            </a:r>
            <a:endParaRPr b="1" sz="32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32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Could we cure HIV with lasers?</a:t>
            </a:r>
            <a:endParaRPr b="1" sz="32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LT: I can determine the difference between common words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Among vs. Between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 u="sng">
                <a:latin typeface="Arial"/>
                <a:ea typeface="Arial"/>
                <a:cs typeface="Arial"/>
                <a:sym typeface="Arial"/>
              </a:rPr>
              <a:t>Among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: a preposition; refers to collective arrangements (use it when referring to three or more people or items)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Ex: The soccer team shared a whole case of water among themselves.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 u="sng">
                <a:latin typeface="Arial"/>
                <a:ea typeface="Arial"/>
                <a:cs typeface="Arial"/>
                <a:sym typeface="Arial"/>
              </a:rPr>
              <a:t>Between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: a preposition; used in the presence of only two people or items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Ex: Amy and Tonia split the tasks between them.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Amount vs. Number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Amount</a:t>
            </a:r>
            <a:r>
              <a:rPr lang="en" sz="2400"/>
              <a:t>: used in reference to mass nouns (uncountable nouns)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Ex: The amount of bravery displayed was awe-inspiring.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/>
              <a:t>Number</a:t>
            </a:r>
            <a:r>
              <a:rPr lang="en" sz="2400"/>
              <a:t>: used in reference to countable nouns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Ex: The recipe calls for a specific number of chocolate chips.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LT: I can apply my knowledge of grammar to determine the best choice in a sentence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the best answer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2295100" y="1595775"/>
            <a:ext cx="64368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is many things to many </a:t>
            </a:r>
            <a:r>
              <a:rPr lang="en" u="sng"/>
              <a:t>people: a mode of expression, an escape, or a way </a:t>
            </a:r>
            <a:r>
              <a:rPr lang="en"/>
              <a:t>to understand life experiences.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NO CHANGE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People, a mode of expression, an escape, or a way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People; a mode of expression; an escape; or a way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People: a mode of expression or an escape or a way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 Answer: A 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Music is many things to many </a:t>
            </a:r>
            <a:r>
              <a:rPr lang="en" u="sng"/>
              <a:t>people: a mode of expression, an escape, or a way </a:t>
            </a:r>
            <a:r>
              <a:rPr lang="en"/>
              <a:t>to understand life experiences.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lphaUcParenR"/>
            </a:pPr>
            <a:r>
              <a:rPr lang="en">
                <a:highlight>
                  <a:srgbClr val="FFFF00"/>
                </a:highlight>
              </a:rPr>
              <a:t>NO CHANGE</a:t>
            </a:r>
            <a:endParaRPr>
              <a:highlight>
                <a:srgbClr val="FFFF00"/>
              </a:highlight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People, a mode of expression, an escape, or a way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People; a mode of expression; an escape; or a way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lphaUcParenR"/>
            </a:pPr>
            <a:r>
              <a:rPr lang="en"/>
              <a:t>People: a mode of expression or an escape or a way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LT: I can determine quadrants occupied with a system of equations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2400250" y="575950"/>
            <a:ext cx="64689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of Equations		50 points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2410100" y="1363725"/>
            <a:ext cx="6321600" cy="32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2x - 3y = -3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-12 = -4x + 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what quadrant will the lines represented by the equations above intersect?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III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Quadrant IV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