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5143500" cx="9144000"/>
  <p:notesSz cx="6858000" cy="9144000"/>
  <p:embeddedFontLst>
    <p:embeddedFont>
      <p:font typeface="Proxima Nova"/>
      <p:regular r:id="rId19"/>
      <p:bold r:id="rId20"/>
      <p:italic r:id="rId21"/>
      <p:boldItalic r:id="rId22"/>
    </p:embeddedFont>
    <p:embeddedFont>
      <p:font typeface="Roboto"/>
      <p:regular r:id="rId23"/>
      <p:bold r:id="rId24"/>
      <p:italic r:id="rId25"/>
      <p:boldItalic r:id="rId26"/>
    </p:embeddedFont>
    <p:embeddedFont>
      <p:font typeface="Alfa Slab One"/>
      <p:regular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ProximaNova-bold.fntdata"/><Relationship Id="rId22" Type="http://schemas.openxmlformats.org/officeDocument/2006/relationships/font" Target="fonts/ProximaNova-boldItalic.fntdata"/><Relationship Id="rId21" Type="http://schemas.openxmlformats.org/officeDocument/2006/relationships/font" Target="fonts/ProximaNova-italic.fntdata"/><Relationship Id="rId24" Type="http://schemas.openxmlformats.org/officeDocument/2006/relationships/font" Target="fonts/Roboto-bold.fntdata"/><Relationship Id="rId23" Type="http://schemas.openxmlformats.org/officeDocument/2006/relationships/font" Target="fonts/Roboto-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Roboto-boldItalic.fntdata"/><Relationship Id="rId25" Type="http://schemas.openxmlformats.org/officeDocument/2006/relationships/font" Target="fonts/Roboto-italic.fntdata"/><Relationship Id="rId27" Type="http://schemas.openxmlformats.org/officeDocument/2006/relationships/font" Target="fonts/AlfaSlabOne-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font" Target="fonts/ProximaNova-regular.fntdata"/><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9" name="Shape 11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cxnSp>
        <p:nvCxnSpPr>
          <p:cNvPr id="10" name="Shape 10"/>
          <p:cNvCxnSpPr/>
          <p:nvPr/>
        </p:nvCxnSpPr>
        <p:spPr>
          <a:xfrm>
            <a:off x="4278300" y="2751163"/>
            <a:ext cx="587400" cy="0"/>
          </a:xfrm>
          <a:prstGeom prst="straightConnector1">
            <a:avLst/>
          </a:prstGeom>
          <a:noFill/>
          <a:ln cap="flat" cmpd="sng" w="76200">
            <a:solidFill>
              <a:schemeClr val="dk1"/>
            </a:solidFill>
            <a:prstDash val="solid"/>
            <a:round/>
            <a:headEnd len="med" w="med" type="none"/>
            <a:tailEnd len="med" w="med" type="none"/>
          </a:ln>
        </p:spPr>
      </p:cxnSp>
      <p:sp>
        <p:nvSpPr>
          <p:cNvPr id="11" name="Shape 11"/>
          <p:cNvSpPr txBox="1"/>
          <p:nvPr>
            <p:ph type="ctrTitle"/>
          </p:nvPr>
        </p:nvSpPr>
        <p:spPr>
          <a:xfrm>
            <a:off x="311700" y="595975"/>
            <a:ext cx="8520600" cy="1957800"/>
          </a:xfrm>
          <a:prstGeom prst="rect">
            <a:avLst/>
          </a:prstGeom>
        </p:spPr>
        <p:txBody>
          <a:bodyPr anchorCtr="0" anchor="b" bIns="91425" lIns="91425" rIns="91425" wrap="square"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12" name="Shape 12"/>
          <p:cNvSpPr txBox="1"/>
          <p:nvPr>
            <p:ph idx="1" type="subTitle"/>
          </p:nvPr>
        </p:nvSpPr>
        <p:spPr>
          <a:xfrm>
            <a:off x="311700" y="3165823"/>
            <a:ext cx="8520600" cy="7335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p:txBody>
      </p:sp>
      <p:sp>
        <p:nvSpPr>
          <p:cNvPr id="13" name="Shape 1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167925"/>
            <a:ext cx="8520600" cy="1980000"/>
          </a:xfrm>
          <a:prstGeom prst="rect">
            <a:avLst/>
          </a:prstGeom>
        </p:spPr>
        <p:txBody>
          <a:bodyPr anchorCtr="0" anchor="ctr" bIns="91425" lIns="91425" rIns="91425" wrap="square" tIns="91425"/>
          <a:lstStyle>
            <a:lvl1pPr lvl="0" algn="ctr">
              <a:spcBef>
                <a:spcPts val="0"/>
              </a:spcBef>
              <a:buClr>
                <a:schemeClr val="dk1"/>
              </a:buClr>
              <a:buSzPct val="100000"/>
              <a:defRPr sz="11000">
                <a:solidFill>
                  <a:schemeClr val="dk1"/>
                </a:solidFill>
              </a:defRPr>
            </a:lvl1pPr>
            <a:lvl2pPr lvl="1" algn="ctr">
              <a:spcBef>
                <a:spcPts val="0"/>
              </a:spcBef>
              <a:buClr>
                <a:schemeClr val="dk1"/>
              </a:buClr>
              <a:buSzPct val="100000"/>
              <a:defRPr sz="11000">
                <a:solidFill>
                  <a:schemeClr val="dk1"/>
                </a:solidFill>
              </a:defRPr>
            </a:lvl2pPr>
            <a:lvl3pPr lvl="2" algn="ctr">
              <a:spcBef>
                <a:spcPts val="0"/>
              </a:spcBef>
              <a:buClr>
                <a:schemeClr val="dk1"/>
              </a:buClr>
              <a:buSzPct val="100000"/>
              <a:defRPr sz="11000">
                <a:solidFill>
                  <a:schemeClr val="dk1"/>
                </a:solidFill>
              </a:defRPr>
            </a:lvl3pPr>
            <a:lvl4pPr lvl="3" algn="ctr">
              <a:spcBef>
                <a:spcPts val="0"/>
              </a:spcBef>
              <a:buClr>
                <a:schemeClr val="dk1"/>
              </a:buClr>
              <a:buSzPct val="100000"/>
              <a:defRPr sz="11000">
                <a:solidFill>
                  <a:schemeClr val="dk1"/>
                </a:solidFill>
              </a:defRPr>
            </a:lvl4pPr>
            <a:lvl5pPr lvl="4" algn="ctr">
              <a:spcBef>
                <a:spcPts val="0"/>
              </a:spcBef>
              <a:buClr>
                <a:schemeClr val="dk1"/>
              </a:buClr>
              <a:buSzPct val="100000"/>
              <a:defRPr sz="11000">
                <a:solidFill>
                  <a:schemeClr val="dk1"/>
                </a:solidFill>
              </a:defRPr>
            </a:lvl5pPr>
            <a:lvl6pPr lvl="5" algn="ctr">
              <a:spcBef>
                <a:spcPts val="0"/>
              </a:spcBef>
              <a:buClr>
                <a:schemeClr val="dk1"/>
              </a:buClr>
              <a:buSzPct val="100000"/>
              <a:defRPr sz="11000">
                <a:solidFill>
                  <a:schemeClr val="dk1"/>
                </a:solidFill>
              </a:defRPr>
            </a:lvl6pPr>
            <a:lvl7pPr lvl="6" algn="ctr">
              <a:spcBef>
                <a:spcPts val="0"/>
              </a:spcBef>
              <a:buClr>
                <a:schemeClr val="dk1"/>
              </a:buClr>
              <a:buSzPct val="100000"/>
              <a:defRPr sz="11000">
                <a:solidFill>
                  <a:schemeClr val="dk1"/>
                </a:solidFill>
              </a:defRPr>
            </a:lvl7pPr>
            <a:lvl8pPr lvl="7" algn="ctr">
              <a:spcBef>
                <a:spcPts val="0"/>
              </a:spcBef>
              <a:buClr>
                <a:schemeClr val="dk1"/>
              </a:buClr>
              <a:buSzPct val="100000"/>
              <a:defRPr sz="11000">
                <a:solidFill>
                  <a:schemeClr val="dk1"/>
                </a:solidFill>
              </a:defRPr>
            </a:lvl8pPr>
            <a:lvl9pPr lvl="8" algn="ctr">
              <a:spcBef>
                <a:spcPts val="0"/>
              </a:spcBef>
              <a:buClr>
                <a:schemeClr val="dk1"/>
              </a:buClr>
              <a:buSzPct val="100000"/>
              <a:defRPr sz="11000">
                <a:solidFill>
                  <a:schemeClr val="dk1"/>
                </a:solidFill>
              </a:defRPr>
            </a:lvl9pPr>
          </a:lstStyle>
          <a:p/>
        </p:txBody>
      </p:sp>
      <p:sp>
        <p:nvSpPr>
          <p:cNvPr id="48" name="Shape 48"/>
          <p:cNvSpPr txBox="1"/>
          <p:nvPr>
            <p:ph idx="1" type="body"/>
          </p:nvPr>
        </p:nvSpPr>
        <p:spPr>
          <a:xfrm>
            <a:off x="311700" y="3224250"/>
            <a:ext cx="8520600" cy="10716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311700" y="2480550"/>
            <a:ext cx="8114400" cy="2445900"/>
          </a:xfrm>
          <a:prstGeom prst="rect">
            <a:avLst/>
          </a:prstGeom>
        </p:spPr>
        <p:txBody>
          <a:bodyPr anchorCtr="0" anchor="b" bIns="91425" lIns="91425" rIns="91425" wrap="square" tIns="91425"/>
          <a:lstStyle>
            <a:lvl1pPr lvl="0">
              <a:spcBef>
                <a:spcPts val="0"/>
              </a:spcBef>
              <a:buClr>
                <a:schemeClr val="lt1"/>
              </a:buClr>
              <a:buSzPct val="100000"/>
              <a:defRPr sz="6800">
                <a:solidFill>
                  <a:schemeClr val="lt1"/>
                </a:solidFill>
              </a:defRPr>
            </a:lvl1pPr>
            <a:lvl2pPr lvl="1">
              <a:spcBef>
                <a:spcPts val="0"/>
              </a:spcBef>
              <a:buClr>
                <a:schemeClr val="lt1"/>
              </a:buClr>
              <a:buSzPct val="100000"/>
              <a:defRPr sz="6800">
                <a:solidFill>
                  <a:schemeClr val="lt1"/>
                </a:solidFill>
              </a:defRPr>
            </a:lvl2pPr>
            <a:lvl3pPr lvl="2">
              <a:spcBef>
                <a:spcPts val="0"/>
              </a:spcBef>
              <a:buClr>
                <a:schemeClr val="lt1"/>
              </a:buClr>
              <a:buSzPct val="100000"/>
              <a:defRPr sz="6800">
                <a:solidFill>
                  <a:schemeClr val="lt1"/>
                </a:solidFill>
              </a:defRPr>
            </a:lvl3pPr>
            <a:lvl4pPr lvl="3">
              <a:spcBef>
                <a:spcPts val="0"/>
              </a:spcBef>
              <a:buClr>
                <a:schemeClr val="lt1"/>
              </a:buClr>
              <a:buSzPct val="100000"/>
              <a:defRPr sz="6800">
                <a:solidFill>
                  <a:schemeClr val="lt1"/>
                </a:solidFill>
              </a:defRPr>
            </a:lvl4pPr>
            <a:lvl5pPr lvl="4">
              <a:spcBef>
                <a:spcPts val="0"/>
              </a:spcBef>
              <a:buClr>
                <a:schemeClr val="lt1"/>
              </a:buClr>
              <a:buSzPct val="100000"/>
              <a:defRPr sz="6800">
                <a:solidFill>
                  <a:schemeClr val="lt1"/>
                </a:solidFill>
              </a:defRPr>
            </a:lvl5pPr>
            <a:lvl6pPr lvl="5">
              <a:spcBef>
                <a:spcPts val="0"/>
              </a:spcBef>
              <a:buClr>
                <a:schemeClr val="lt1"/>
              </a:buClr>
              <a:buSzPct val="100000"/>
              <a:defRPr sz="6800">
                <a:solidFill>
                  <a:schemeClr val="lt1"/>
                </a:solidFill>
              </a:defRPr>
            </a:lvl6pPr>
            <a:lvl7pPr lvl="6">
              <a:spcBef>
                <a:spcPts val="0"/>
              </a:spcBef>
              <a:buClr>
                <a:schemeClr val="lt1"/>
              </a:buClr>
              <a:buSzPct val="100000"/>
              <a:defRPr sz="6800">
                <a:solidFill>
                  <a:schemeClr val="lt1"/>
                </a:solidFill>
              </a:defRPr>
            </a:lvl7pPr>
            <a:lvl8pPr lvl="7">
              <a:spcBef>
                <a:spcPts val="0"/>
              </a:spcBef>
              <a:buClr>
                <a:schemeClr val="lt1"/>
              </a:buClr>
              <a:buSzPct val="100000"/>
              <a:defRPr sz="6800">
                <a:solidFill>
                  <a:schemeClr val="lt1"/>
                </a:solidFill>
              </a:defRPr>
            </a:lvl8pPr>
            <a:lvl9pPr lvl="8">
              <a:spcBef>
                <a:spcPts val="0"/>
              </a:spcBef>
              <a:buClr>
                <a:schemeClr val="lt1"/>
              </a:buClr>
              <a:buSzPct val="100000"/>
              <a:defRPr sz="6800">
                <a:solidFill>
                  <a:schemeClr val="lt1"/>
                </a:solidFill>
              </a:defRPr>
            </a:lvl9pPr>
          </a:lstStyle>
          <a:p/>
        </p:txBody>
      </p:sp>
      <p:sp>
        <p:nvSpPr>
          <p:cNvPr id="16" name="Shape 16"/>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6318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1" name="Shape 31"/>
          <p:cNvSpPr txBox="1"/>
          <p:nvPr>
            <p:ph idx="1" type="body"/>
          </p:nvPr>
        </p:nvSpPr>
        <p:spPr>
          <a:xfrm>
            <a:off x="311700" y="1490875"/>
            <a:ext cx="2808000" cy="30780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3"/>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83800" cy="4090800"/>
          </a:xfrm>
          <a:prstGeom prst="rect">
            <a:avLst/>
          </a:prstGeom>
        </p:spPr>
        <p:txBody>
          <a:bodyPr anchorCtr="0" anchor="ctr" bIns="91425" lIns="91425" rIns="91425" wrap="square"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5" name="Shape 3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100"/>
            <a:ext cx="4572000" cy="51435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cxnSp>
        <p:nvCxnSpPr>
          <p:cNvPr id="38" name="Shape 38"/>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39" name="Shape 39"/>
          <p:cNvSpPr txBox="1"/>
          <p:nvPr>
            <p:ph type="title"/>
          </p:nvPr>
        </p:nvSpPr>
        <p:spPr>
          <a:xfrm>
            <a:off x="265500" y="1375599"/>
            <a:ext cx="4045200" cy="1551900"/>
          </a:xfrm>
          <a:prstGeom prst="rect">
            <a:avLst/>
          </a:prstGeom>
        </p:spPr>
        <p:txBody>
          <a:bodyPr anchorCtr="0" anchor="b" bIns="91425" lIns="91425" rIns="91425" wrap="square"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40" name="Shape 40"/>
          <p:cNvSpPr txBox="1"/>
          <p:nvPr>
            <p:ph idx="1" type="subTitle"/>
          </p:nvPr>
        </p:nvSpPr>
        <p:spPr>
          <a:xfrm>
            <a:off x="265500" y="2981125"/>
            <a:ext cx="4045200" cy="1345500"/>
          </a:xfrm>
          <a:prstGeom prst="rect">
            <a:avLst/>
          </a:prstGeom>
        </p:spPr>
        <p:txBody>
          <a:bodyPr anchorCtr="0" anchor="t" bIns="91425" lIns="91425" rIns="91425" wrap="square" tIns="91425"/>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p:txBody>
      </p:sp>
      <p:sp>
        <p:nvSpPr>
          <p:cNvPr id="41" name="Shape 41"/>
          <p:cNvSpPr txBox="1"/>
          <p:nvPr>
            <p:ph idx="2" type="body"/>
          </p:nvPr>
        </p:nvSpPr>
        <p:spPr>
          <a:xfrm>
            <a:off x="4939500" y="724200"/>
            <a:ext cx="3837000" cy="3695100"/>
          </a:xfrm>
          <a:prstGeom prst="rect">
            <a:avLst/>
          </a:prstGeom>
        </p:spPr>
        <p:txBody>
          <a:bodyPr anchorCtr="0" anchor="ctr" bIns="91425" lIns="91425" rIns="91425" wrap="square"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2" name="Shape 4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4233725"/>
            <a:ext cx="5998800" cy="598800"/>
          </a:xfrm>
          <a:prstGeom prst="rect">
            <a:avLst/>
          </a:prstGeom>
        </p:spPr>
        <p:txBody>
          <a:bodyPr anchorCtr="0" anchor="ctr" bIns="91425" lIns="91425" rIns="91425" wrap="square" tIns="91425"/>
          <a:lstStyle>
            <a:lvl1pPr lvl="0">
              <a:lnSpc>
                <a:spcPct val="100000"/>
              </a:lnSpc>
              <a:spcBef>
                <a:spcPts val="0"/>
              </a:spcBef>
              <a:spcAft>
                <a:spcPts val="0"/>
              </a:spcAft>
              <a:buClr>
                <a:schemeClr val="accent3"/>
              </a:buClr>
              <a:buFont typeface="Alfa Slab One"/>
              <a:buNone/>
              <a:defRPr>
                <a:solidFill>
                  <a:schemeClr val="accent3"/>
                </a:solidFill>
                <a:latin typeface="Alfa Slab One"/>
                <a:ea typeface="Alfa Slab One"/>
                <a:cs typeface="Alfa Slab One"/>
                <a:sym typeface="Alfa Slab One"/>
              </a:defRPr>
            </a:lvl1pPr>
          </a:lstStyle>
          <a:p/>
        </p:txBody>
      </p:sp>
      <p:sp>
        <p:nvSpPr>
          <p:cNvPr id="45" name="Shape 4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gameday">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1pPr>
            <a:lvl2pPr lvl="1">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2pPr>
            <a:lvl3pPr lvl="2">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3pPr>
            <a:lvl4pPr lvl="3">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4pPr>
            <a:lvl5pPr lvl="4">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5pPr>
            <a:lvl6pPr lvl="5">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6pPr>
            <a:lvl7pPr lvl="6">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7pPr>
            <a:lvl8pPr lvl="7">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8pPr>
            <a:lvl9pPr lvl="8">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Font typeface="Proxima Nova"/>
              <a:buChar char="●"/>
              <a:defRPr sz="1800">
                <a:solidFill>
                  <a:schemeClr val="dk2"/>
                </a:solidFill>
                <a:latin typeface="Proxima Nova"/>
                <a:ea typeface="Proxima Nova"/>
                <a:cs typeface="Proxima Nova"/>
                <a:sym typeface="Proxima Nova"/>
              </a:defRPr>
            </a:lvl1pPr>
            <a:lvl2pPr lvl="1">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2pPr>
            <a:lvl3pPr lvl="2">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3pPr>
            <a:lvl4pPr lvl="3">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4pPr>
            <a:lvl5pPr lvl="4">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5pPr>
            <a:lvl6pPr lvl="5">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6pPr>
            <a:lvl7pPr lvl="6">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7pPr>
            <a:lvl8pPr lvl="7">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8pPr>
            <a:lvl9pPr lvl="8">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Shape 56"/>
          <p:cNvSpPr txBox="1"/>
          <p:nvPr>
            <p:ph type="ctrTitle"/>
          </p:nvPr>
        </p:nvSpPr>
        <p:spPr>
          <a:xfrm>
            <a:off x="311700" y="595975"/>
            <a:ext cx="8520600" cy="1957800"/>
          </a:xfrm>
          <a:prstGeom prst="rect">
            <a:avLst/>
          </a:prstGeom>
        </p:spPr>
        <p:txBody>
          <a:bodyPr anchorCtr="0" anchor="b" bIns="91425" lIns="91425" rIns="91425" wrap="square" tIns="91425">
            <a:noAutofit/>
          </a:bodyPr>
          <a:lstStyle/>
          <a:p>
            <a:pPr lvl="0">
              <a:spcBef>
                <a:spcPts val="0"/>
              </a:spcBef>
              <a:buNone/>
            </a:pPr>
            <a:r>
              <a:rPr lang="en"/>
              <a:t>SAT Prep</a:t>
            </a:r>
          </a:p>
        </p:txBody>
      </p:sp>
      <p:sp>
        <p:nvSpPr>
          <p:cNvPr id="57" name="Shape 57"/>
          <p:cNvSpPr txBox="1"/>
          <p:nvPr>
            <p:ph idx="1" type="subTitle"/>
          </p:nvPr>
        </p:nvSpPr>
        <p:spPr>
          <a:xfrm>
            <a:off x="311700" y="3165823"/>
            <a:ext cx="8520600" cy="733500"/>
          </a:xfrm>
          <a:prstGeom prst="rect">
            <a:avLst/>
          </a:prstGeom>
        </p:spPr>
        <p:txBody>
          <a:bodyPr anchorCtr="0" anchor="t" bIns="91425" lIns="91425" rIns="91425" wrap="square" tIns="91425">
            <a:noAutofit/>
          </a:bodyPr>
          <a:lstStyle/>
          <a:p>
            <a:pPr lvl="0">
              <a:spcBef>
                <a:spcPts val="0"/>
              </a:spcBef>
              <a:buNone/>
            </a:pPr>
            <a:r>
              <a:rPr lang="en"/>
              <a:t>Week 6 warm-up</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Shape 109"/>
          <p:cNvSpPr txBox="1"/>
          <p:nvPr>
            <p:ph type="ctrTitle"/>
          </p:nvPr>
        </p:nvSpPr>
        <p:spPr>
          <a:xfrm>
            <a:off x="311700" y="595975"/>
            <a:ext cx="8520600" cy="1957800"/>
          </a:xfrm>
          <a:prstGeom prst="rect">
            <a:avLst/>
          </a:prstGeom>
        </p:spPr>
        <p:txBody>
          <a:bodyPr anchorCtr="0" anchor="b" bIns="91425" lIns="91425" rIns="91425" wrap="square" tIns="91425">
            <a:noAutofit/>
          </a:bodyPr>
          <a:lstStyle/>
          <a:p>
            <a:pPr lvl="0">
              <a:spcBef>
                <a:spcPts val="0"/>
              </a:spcBef>
              <a:buNone/>
            </a:pPr>
            <a:r>
              <a:rPr lang="en"/>
              <a:t>Thursday</a:t>
            </a:r>
          </a:p>
        </p:txBody>
      </p:sp>
      <p:sp>
        <p:nvSpPr>
          <p:cNvPr id="110" name="Shape 110"/>
          <p:cNvSpPr txBox="1"/>
          <p:nvPr>
            <p:ph idx="1" type="subTitle"/>
          </p:nvPr>
        </p:nvSpPr>
        <p:spPr>
          <a:xfrm>
            <a:off x="311700" y="3165823"/>
            <a:ext cx="8520600" cy="733500"/>
          </a:xfrm>
          <a:prstGeom prst="rect">
            <a:avLst/>
          </a:prstGeom>
        </p:spPr>
        <p:txBody>
          <a:bodyPr anchorCtr="0" anchor="t" bIns="91425" lIns="91425" rIns="91425" wrap="square" tIns="91425">
            <a:noAutofit/>
          </a:bodyPr>
          <a:lstStyle/>
          <a:p>
            <a:pPr lvl="0">
              <a:spcBef>
                <a:spcPts val="0"/>
              </a:spcBef>
              <a:buNone/>
            </a:pPr>
            <a:r>
              <a:rPr lang="en"/>
              <a:t>LT: I can use the factor labeling method to solve a math problem</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Shape 11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Rates, Ratios, % &amp; Proportions		80 pts</a:t>
            </a:r>
          </a:p>
        </p:txBody>
      </p:sp>
      <p:sp>
        <p:nvSpPr>
          <p:cNvPr id="116" name="Shape 116"/>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a:t>A typical song downloaded from the Internet is 4 megabytes in size. Lindy has satellite Internet, and her computer downloads music at a rate of 256 kilobytes per second. If 1 megabyte equals 1,024 kilobytes, about how many songs can Lindy download in 2 hours?</a:t>
            </a:r>
          </a:p>
          <a:p>
            <a:pPr indent="-228600" lvl="0" marL="457200" rtl="0">
              <a:spcBef>
                <a:spcPts val="0"/>
              </a:spcBef>
              <a:buAutoNum type="alphaUcParenR"/>
            </a:pPr>
            <a:r>
              <a:rPr lang="en"/>
              <a:t>128</a:t>
            </a:r>
          </a:p>
          <a:p>
            <a:pPr indent="-228600" lvl="0" marL="457200" rtl="0">
              <a:spcBef>
                <a:spcPts val="0"/>
              </a:spcBef>
              <a:buAutoNum type="alphaUcParenR"/>
            </a:pPr>
            <a:r>
              <a:rPr lang="en"/>
              <a:t>450</a:t>
            </a:r>
          </a:p>
          <a:p>
            <a:pPr indent="-228600" lvl="0" marL="457200" rtl="0">
              <a:spcBef>
                <a:spcPts val="0"/>
              </a:spcBef>
              <a:buAutoNum type="alphaUcParenR"/>
            </a:pPr>
            <a:r>
              <a:rPr lang="en"/>
              <a:t>1, 800</a:t>
            </a:r>
          </a:p>
          <a:p>
            <a:pPr indent="-228600" lvl="0" marL="457200">
              <a:spcBef>
                <a:spcPts val="0"/>
              </a:spcBef>
              <a:buAutoNum type="alphaUcParenR"/>
            </a:pPr>
            <a:r>
              <a:rPr lang="en"/>
              <a:t>1, 920</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Shape 12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Answer &amp; Reasoning</a:t>
            </a:r>
          </a:p>
        </p:txBody>
      </p:sp>
      <p:sp>
        <p:nvSpPr>
          <p:cNvPr id="122" name="Shape 122"/>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spcBef>
                <a:spcPts val="0"/>
              </a:spcBef>
              <a:buNone/>
            </a:pPr>
            <a:r>
              <a:rPr lang="en"/>
              <a:t>A typical song downloaded from the Internet is 4 megabytes in size. Lindy has satellite Internet, and her computer downloads music at a rate of 256 kilobytes per second. If 1 megabyte equals 1,024 kilobytes, about how many songs can Lindy download in 2 hours?</a:t>
            </a:r>
          </a:p>
          <a:p>
            <a:pPr indent="-228600" lvl="0" marL="457200" rtl="0">
              <a:spcBef>
                <a:spcPts val="0"/>
              </a:spcBef>
              <a:buAutoNum type="alphaUcParenR"/>
            </a:pPr>
            <a:r>
              <a:rPr lang="en"/>
              <a:t>128</a:t>
            </a:r>
          </a:p>
          <a:p>
            <a:pPr indent="-228600" lvl="0" marL="457200" rtl="0">
              <a:spcBef>
                <a:spcPts val="0"/>
              </a:spcBef>
              <a:buAutoNum type="alphaUcParenR"/>
            </a:pPr>
            <a:r>
              <a:rPr lang="en">
                <a:highlight>
                  <a:srgbClr val="FFFF00"/>
                </a:highlight>
              </a:rPr>
              <a:t>450</a:t>
            </a:r>
          </a:p>
          <a:p>
            <a:pPr indent="-228600" lvl="0" marL="457200" rtl="0">
              <a:spcBef>
                <a:spcPts val="0"/>
              </a:spcBef>
              <a:buAutoNum type="alphaUcParenR"/>
            </a:pPr>
            <a:r>
              <a:rPr lang="en"/>
              <a:t>1, 800</a:t>
            </a:r>
          </a:p>
          <a:p>
            <a:pPr indent="-228600" lvl="0" marL="457200" rtl="0">
              <a:spcBef>
                <a:spcPts val="0"/>
              </a:spcBef>
              <a:buAutoNum type="alphaUcParenR"/>
            </a:pPr>
            <a:r>
              <a:rPr lang="en"/>
              <a:t>1, 920</a:t>
            </a:r>
          </a:p>
        </p:txBody>
      </p:sp>
      <p:sp>
        <p:nvSpPr>
          <p:cNvPr id="123" name="Shape 123"/>
          <p:cNvSpPr txBox="1"/>
          <p:nvPr/>
        </p:nvSpPr>
        <p:spPr>
          <a:xfrm>
            <a:off x="1923475" y="2905500"/>
            <a:ext cx="6106200" cy="1786200"/>
          </a:xfrm>
          <a:prstGeom prst="rect">
            <a:avLst/>
          </a:prstGeom>
          <a:noFill/>
          <a:ln>
            <a:noFill/>
          </a:ln>
        </p:spPr>
        <p:txBody>
          <a:bodyPr anchorCtr="0" anchor="t" bIns="91425" lIns="91425" rIns="91425" wrap="square" tIns="91425">
            <a:noAutofit/>
          </a:bodyPr>
          <a:lstStyle/>
          <a:p>
            <a:pPr lvl="0" algn="ctr">
              <a:spcBef>
                <a:spcPts val="0"/>
              </a:spcBef>
              <a:buNone/>
            </a:pPr>
            <a:r>
              <a:rPr b="1" lang="en" sz="1800">
                <a:solidFill>
                  <a:srgbClr val="FF0000"/>
                </a:solidFill>
              </a:rPr>
              <a:t>Use Factor-Label method to solve!</a:t>
            </a:r>
          </a:p>
          <a:p>
            <a:pPr lvl="0">
              <a:spcBef>
                <a:spcPts val="0"/>
              </a:spcBef>
              <a:buNone/>
            </a:pPr>
            <a:r>
              <a:t/>
            </a:r>
            <a:endParaRPr/>
          </a:p>
          <a:p>
            <a:pPr lvl="0">
              <a:spcBef>
                <a:spcPts val="0"/>
              </a:spcBef>
              <a:buNone/>
            </a:pPr>
            <a:r>
              <a:rPr lang="en" sz="1600"/>
              <a:t>256kb/1sec</a:t>
            </a:r>
            <a:r>
              <a:rPr lang="en"/>
              <a:t> x </a:t>
            </a:r>
            <a:r>
              <a:rPr lang="en" sz="1600"/>
              <a:t>60sec/1min</a:t>
            </a:r>
            <a:r>
              <a:rPr lang="en"/>
              <a:t> x</a:t>
            </a:r>
            <a:r>
              <a:rPr lang="en" sz="1600"/>
              <a:t> 60min/1hour </a:t>
            </a:r>
            <a:r>
              <a:rPr lang="en"/>
              <a:t>x </a:t>
            </a:r>
            <a:r>
              <a:rPr lang="en" sz="1600"/>
              <a:t>2hours</a:t>
            </a:r>
            <a:r>
              <a:rPr lang="en"/>
              <a:t> = </a:t>
            </a:r>
            <a:r>
              <a:rPr lang="en" sz="1600"/>
              <a:t>1,843,000 kb</a:t>
            </a:r>
          </a:p>
          <a:p>
            <a:pPr lvl="0">
              <a:spcBef>
                <a:spcPts val="0"/>
              </a:spcBef>
              <a:buNone/>
            </a:pPr>
            <a:r>
              <a:t/>
            </a:r>
            <a:endParaRPr/>
          </a:p>
          <a:p>
            <a:pPr lvl="0">
              <a:spcBef>
                <a:spcPts val="0"/>
              </a:spcBef>
              <a:buNone/>
            </a:pPr>
            <a:r>
              <a:rPr lang="en" sz="1600"/>
              <a:t>1,843,000 kb</a:t>
            </a:r>
            <a:r>
              <a:rPr lang="en"/>
              <a:t> x </a:t>
            </a:r>
            <a:r>
              <a:rPr lang="en" sz="1600"/>
              <a:t>1mb/1,024kb</a:t>
            </a:r>
            <a:r>
              <a:rPr lang="en"/>
              <a:t> x </a:t>
            </a:r>
            <a:r>
              <a:rPr lang="en" sz="1600"/>
              <a:t>1 song/4 mb </a:t>
            </a:r>
            <a:r>
              <a:rPr lang="en"/>
              <a:t>= </a:t>
            </a:r>
            <a:r>
              <a:rPr lang="en" sz="1600"/>
              <a:t>450 songs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ctrTitle"/>
          </p:nvPr>
        </p:nvSpPr>
        <p:spPr>
          <a:xfrm>
            <a:off x="311700" y="595975"/>
            <a:ext cx="8520600" cy="1957800"/>
          </a:xfrm>
          <a:prstGeom prst="rect">
            <a:avLst/>
          </a:prstGeom>
        </p:spPr>
        <p:txBody>
          <a:bodyPr anchorCtr="0" anchor="b" bIns="91425" lIns="91425" rIns="91425" wrap="square" tIns="91425">
            <a:noAutofit/>
          </a:bodyPr>
          <a:lstStyle/>
          <a:p>
            <a:pPr lvl="0">
              <a:spcBef>
                <a:spcPts val="0"/>
              </a:spcBef>
              <a:buNone/>
            </a:pPr>
            <a:r>
              <a:rPr lang="en"/>
              <a:t>Friday</a:t>
            </a:r>
          </a:p>
        </p:txBody>
      </p:sp>
      <p:sp>
        <p:nvSpPr>
          <p:cNvPr id="129" name="Shape 129"/>
          <p:cNvSpPr txBox="1"/>
          <p:nvPr>
            <p:ph idx="1" type="subTitle"/>
          </p:nvPr>
        </p:nvSpPr>
        <p:spPr>
          <a:xfrm>
            <a:off x="311700" y="3165825"/>
            <a:ext cx="8520600" cy="830100"/>
          </a:xfrm>
          <a:prstGeom prst="rect">
            <a:avLst/>
          </a:prstGeom>
        </p:spPr>
        <p:txBody>
          <a:bodyPr anchorCtr="0" anchor="t" bIns="91425" lIns="91425" rIns="91425" wrap="square" tIns="91425">
            <a:noAutofit/>
          </a:bodyPr>
          <a:lstStyle/>
          <a:p>
            <a:pPr lvl="0">
              <a:spcBef>
                <a:spcPts val="0"/>
              </a:spcBef>
              <a:buNone/>
            </a:pPr>
            <a:r>
              <a:rPr lang="en"/>
              <a:t>L.T. I can think about my past as a guide for my college essay writing process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Quickwrite</a:t>
            </a:r>
          </a:p>
        </p:txBody>
      </p:sp>
      <p:sp>
        <p:nvSpPr>
          <p:cNvPr id="135" name="Shape 13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sz="2550">
                <a:solidFill>
                  <a:srgbClr val="424542"/>
                </a:solidFill>
                <a:highlight>
                  <a:srgbClr val="FFFFFF"/>
                </a:highlight>
              </a:rPr>
              <a:t>The lessons we take from failure can be fundamental to later success. Recount an incident or time when you experienced failure. How did it affect you, and what did you learn from the experience?</a:t>
            </a:r>
          </a:p>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11700" y="595975"/>
            <a:ext cx="8520600" cy="1957800"/>
          </a:xfrm>
          <a:prstGeom prst="rect">
            <a:avLst/>
          </a:prstGeom>
        </p:spPr>
        <p:txBody>
          <a:bodyPr anchorCtr="0" anchor="b" bIns="91425" lIns="91425" rIns="91425" wrap="square" tIns="91425">
            <a:noAutofit/>
          </a:bodyPr>
          <a:lstStyle/>
          <a:p>
            <a:pPr lvl="0">
              <a:spcBef>
                <a:spcPts val="0"/>
              </a:spcBef>
              <a:buNone/>
            </a:pPr>
            <a:r>
              <a:rPr lang="en"/>
              <a:t>Monday</a:t>
            </a:r>
          </a:p>
        </p:txBody>
      </p:sp>
      <p:sp>
        <p:nvSpPr>
          <p:cNvPr id="63" name="Shape 63"/>
          <p:cNvSpPr txBox="1"/>
          <p:nvPr/>
        </p:nvSpPr>
        <p:spPr>
          <a:xfrm>
            <a:off x="903300" y="3529600"/>
            <a:ext cx="7337400" cy="855900"/>
          </a:xfrm>
          <a:prstGeom prst="rect">
            <a:avLst/>
          </a:prstGeom>
          <a:noFill/>
          <a:ln>
            <a:noFill/>
          </a:ln>
        </p:spPr>
        <p:txBody>
          <a:bodyPr anchorCtr="0" anchor="t" bIns="91425" lIns="91425" rIns="91425" wrap="square" tIns="91425">
            <a:noAutofit/>
          </a:bodyPr>
          <a:lstStyle/>
          <a:p>
            <a:pPr lvl="0" rtl="0" algn="ctr">
              <a:spcBef>
                <a:spcPts val="0"/>
              </a:spcBef>
              <a:buNone/>
            </a:pPr>
            <a:r>
              <a:rPr b="1" lang="en" sz="2200">
                <a:solidFill>
                  <a:srgbClr val="FF0000"/>
                </a:solidFill>
                <a:latin typeface="Roboto"/>
                <a:ea typeface="Roboto"/>
                <a:cs typeface="Roboto"/>
                <a:sym typeface="Roboto"/>
              </a:rPr>
              <a:t>LT: I can use precise language, domain-specific vocab and techniques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nvSpPr>
        <p:spPr>
          <a:xfrm>
            <a:off x="4825775" y="2842600"/>
            <a:ext cx="113700" cy="43200"/>
          </a:xfrm>
          <a:prstGeom prst="rect">
            <a:avLst/>
          </a:prstGeom>
          <a:noFill/>
          <a:ln>
            <a:noFill/>
          </a:ln>
        </p:spPr>
        <p:txBody>
          <a:bodyPr anchorCtr="0" anchor="t" bIns="91425" lIns="91425" rIns="91425" wrap="square" tIns="91425">
            <a:noAutofit/>
          </a:bodyPr>
          <a:lstStyle/>
          <a:p>
            <a:pPr lvl="0">
              <a:spcBef>
                <a:spcPts val="0"/>
              </a:spcBef>
              <a:buNone/>
            </a:pPr>
            <a:r>
              <a:t/>
            </a:r>
            <a:endParaRPr/>
          </a:p>
        </p:txBody>
      </p:sp>
      <p:sp>
        <p:nvSpPr>
          <p:cNvPr id="69" name="Shape 69"/>
          <p:cNvSpPr txBox="1"/>
          <p:nvPr/>
        </p:nvSpPr>
        <p:spPr>
          <a:xfrm>
            <a:off x="433000" y="157450"/>
            <a:ext cx="3477000" cy="4841700"/>
          </a:xfrm>
          <a:prstGeom prst="rect">
            <a:avLst/>
          </a:prstGeom>
          <a:noFill/>
          <a:ln>
            <a:noFill/>
          </a:ln>
        </p:spPr>
        <p:txBody>
          <a:bodyPr anchorCtr="0" anchor="t" bIns="91425" lIns="91425" rIns="91425" wrap="square" tIns="91425">
            <a:noAutofit/>
          </a:bodyPr>
          <a:lstStyle/>
          <a:p>
            <a:pPr lvl="0">
              <a:spcBef>
                <a:spcPts val="0"/>
              </a:spcBef>
              <a:buNone/>
            </a:pPr>
            <a:r>
              <a:rPr b="1" lang="en" sz="2500" u="sng"/>
              <a:t>Their:</a:t>
            </a:r>
            <a:r>
              <a:rPr lang="en" sz="2500"/>
              <a:t> POSSESSIVE form of “they”</a:t>
            </a:r>
          </a:p>
          <a:p>
            <a:pPr lvl="0" rtl="0">
              <a:spcBef>
                <a:spcPts val="0"/>
              </a:spcBef>
              <a:buNone/>
            </a:pPr>
            <a:r>
              <a:t/>
            </a:r>
            <a:endParaRPr sz="2500"/>
          </a:p>
          <a:p>
            <a:pPr lvl="0" rtl="0">
              <a:spcBef>
                <a:spcPts val="0"/>
              </a:spcBef>
              <a:buNone/>
            </a:pPr>
            <a:r>
              <a:t/>
            </a:r>
            <a:endParaRPr sz="2500"/>
          </a:p>
          <a:p>
            <a:pPr lvl="0" rtl="0">
              <a:spcBef>
                <a:spcPts val="0"/>
              </a:spcBef>
              <a:buNone/>
            </a:pPr>
            <a:r>
              <a:rPr b="1" lang="en" sz="2500" u="sng"/>
              <a:t>They’re</a:t>
            </a:r>
            <a:r>
              <a:rPr lang="en" sz="2500"/>
              <a:t>: Contractions of “they are”</a:t>
            </a:r>
          </a:p>
          <a:p>
            <a:pPr lvl="0">
              <a:spcBef>
                <a:spcPts val="0"/>
              </a:spcBef>
              <a:buNone/>
            </a:pPr>
            <a:r>
              <a:t/>
            </a:r>
            <a:endParaRPr sz="2500"/>
          </a:p>
          <a:p>
            <a:pPr lvl="0" rtl="0">
              <a:spcBef>
                <a:spcPts val="0"/>
              </a:spcBef>
              <a:buNone/>
            </a:pPr>
            <a:r>
              <a:t/>
            </a:r>
            <a:endParaRPr sz="2500"/>
          </a:p>
          <a:p>
            <a:pPr lvl="0">
              <a:spcBef>
                <a:spcPts val="0"/>
              </a:spcBef>
              <a:buNone/>
            </a:pPr>
            <a:r>
              <a:rPr b="1" lang="en" sz="2500" u="sng"/>
              <a:t>There</a:t>
            </a:r>
            <a:r>
              <a:rPr lang="en" sz="2500"/>
              <a:t>: Used to introduce a sentence or indicate a location</a:t>
            </a:r>
          </a:p>
        </p:txBody>
      </p:sp>
      <p:sp>
        <p:nvSpPr>
          <p:cNvPr id="70" name="Shape 70"/>
          <p:cNvSpPr txBox="1"/>
          <p:nvPr/>
        </p:nvSpPr>
        <p:spPr>
          <a:xfrm>
            <a:off x="4776100" y="157450"/>
            <a:ext cx="4224900" cy="4841700"/>
          </a:xfrm>
          <a:prstGeom prst="rect">
            <a:avLst/>
          </a:prstGeom>
          <a:noFill/>
          <a:ln>
            <a:noFill/>
          </a:ln>
        </p:spPr>
        <p:txBody>
          <a:bodyPr anchorCtr="0" anchor="t" bIns="91425" lIns="91425" rIns="91425" wrap="square" tIns="91425">
            <a:noAutofit/>
          </a:bodyPr>
          <a:lstStyle/>
          <a:p>
            <a:pPr lvl="0">
              <a:spcBef>
                <a:spcPts val="0"/>
              </a:spcBef>
              <a:buNone/>
            </a:pPr>
            <a:r>
              <a:rPr lang="en" sz="2200">
                <a:solidFill>
                  <a:srgbClr val="EFEFEF"/>
                </a:solidFill>
              </a:rPr>
              <a:t>Ex: The stands were full of students cheering on their team.</a:t>
            </a:r>
          </a:p>
          <a:p>
            <a:pPr lvl="0">
              <a:spcBef>
                <a:spcPts val="0"/>
              </a:spcBef>
              <a:buNone/>
            </a:pPr>
            <a:r>
              <a:t/>
            </a:r>
            <a:endParaRPr sz="2200">
              <a:solidFill>
                <a:srgbClr val="EFEFEF"/>
              </a:solidFill>
            </a:endParaRPr>
          </a:p>
          <a:p>
            <a:pPr lvl="0">
              <a:spcBef>
                <a:spcPts val="0"/>
              </a:spcBef>
              <a:buNone/>
            </a:pPr>
            <a:r>
              <a:t/>
            </a:r>
            <a:endParaRPr sz="2200">
              <a:solidFill>
                <a:srgbClr val="EFEFEF"/>
              </a:solidFill>
            </a:endParaRPr>
          </a:p>
          <a:p>
            <a:pPr lvl="0">
              <a:spcBef>
                <a:spcPts val="0"/>
              </a:spcBef>
              <a:buNone/>
            </a:pPr>
            <a:r>
              <a:rPr lang="en" sz="2200">
                <a:solidFill>
                  <a:srgbClr val="EFEFEF"/>
                </a:solidFill>
              </a:rPr>
              <a:t>Ex: The students say they’re planning to attend college.</a:t>
            </a:r>
          </a:p>
          <a:p>
            <a:pPr lvl="0">
              <a:spcBef>
                <a:spcPts val="0"/>
              </a:spcBef>
              <a:buNone/>
            </a:pPr>
            <a:r>
              <a:t/>
            </a:r>
            <a:endParaRPr sz="2200">
              <a:solidFill>
                <a:srgbClr val="EFEFEF"/>
              </a:solidFill>
            </a:endParaRPr>
          </a:p>
          <a:p>
            <a:pPr lvl="0">
              <a:spcBef>
                <a:spcPts val="0"/>
              </a:spcBef>
              <a:buNone/>
            </a:pPr>
            <a:r>
              <a:t/>
            </a:r>
            <a:endParaRPr sz="2200">
              <a:solidFill>
                <a:srgbClr val="EFEFEF"/>
              </a:solidFill>
            </a:endParaRPr>
          </a:p>
          <a:p>
            <a:pPr lvl="0">
              <a:spcBef>
                <a:spcPts val="0"/>
              </a:spcBef>
              <a:buNone/>
            </a:pPr>
            <a:r>
              <a:rPr lang="en" sz="2200">
                <a:solidFill>
                  <a:srgbClr val="EFEFEF"/>
                </a:solidFill>
              </a:rPr>
              <a:t>Ex: There was plenty of water in the well until the drought caused it to dry up.</a:t>
            </a:r>
          </a:p>
          <a:p>
            <a:pPr lvl="0">
              <a:spcBef>
                <a:spcPts val="0"/>
              </a:spcBef>
              <a:buNone/>
            </a:pPr>
            <a:r>
              <a:t/>
            </a:r>
            <a:endParaRPr sz="2200">
              <a:solidFill>
                <a:srgbClr val="EFEFEF"/>
              </a:solidFill>
            </a:endParaRPr>
          </a:p>
          <a:p>
            <a:pPr lvl="0">
              <a:spcBef>
                <a:spcPts val="0"/>
              </a:spcBef>
              <a:buNone/>
            </a:pPr>
            <a:r>
              <a:rPr lang="en" sz="2200">
                <a:solidFill>
                  <a:srgbClr val="EFEFEF"/>
                </a:solidFill>
              </a:rPr>
              <a:t>Please place your homework over there so I can grade it.</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Shape 75"/>
          <p:cNvSpPr txBox="1"/>
          <p:nvPr>
            <p:ph type="ctrTitle"/>
          </p:nvPr>
        </p:nvSpPr>
        <p:spPr>
          <a:xfrm>
            <a:off x="311700" y="595975"/>
            <a:ext cx="8520600" cy="1957800"/>
          </a:xfrm>
          <a:prstGeom prst="rect">
            <a:avLst/>
          </a:prstGeom>
        </p:spPr>
        <p:txBody>
          <a:bodyPr anchorCtr="0" anchor="b" bIns="91425" lIns="91425" rIns="91425" wrap="square" tIns="91425">
            <a:noAutofit/>
          </a:bodyPr>
          <a:lstStyle/>
          <a:p>
            <a:pPr lvl="0">
              <a:spcBef>
                <a:spcPts val="0"/>
              </a:spcBef>
              <a:buNone/>
            </a:pPr>
            <a:r>
              <a:rPr lang="en"/>
              <a:t>Tuesday</a:t>
            </a:r>
          </a:p>
        </p:txBody>
      </p:sp>
      <p:sp>
        <p:nvSpPr>
          <p:cNvPr id="76" name="Shape 76"/>
          <p:cNvSpPr txBox="1"/>
          <p:nvPr>
            <p:ph idx="1" type="subTitle"/>
          </p:nvPr>
        </p:nvSpPr>
        <p:spPr>
          <a:xfrm>
            <a:off x="311700" y="3165825"/>
            <a:ext cx="8520600" cy="843900"/>
          </a:xfrm>
          <a:prstGeom prst="rect">
            <a:avLst/>
          </a:prstGeom>
        </p:spPr>
        <p:txBody>
          <a:bodyPr anchorCtr="0" anchor="t" bIns="91425" lIns="91425" rIns="91425" wrap="square" tIns="91425">
            <a:noAutofit/>
          </a:bodyPr>
          <a:lstStyle/>
          <a:p>
            <a:pPr lvl="0">
              <a:spcBef>
                <a:spcPts val="0"/>
              </a:spcBef>
              <a:buNone/>
            </a:pPr>
            <a:r>
              <a:rPr lang="en"/>
              <a:t>LT: I can use my knowledge of the English language to determine the best revision option</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pic>
        <p:nvPicPr>
          <p:cNvPr descr="Sergei 7.jpg" id="81" name="Shape 81"/>
          <p:cNvPicPr preferRelativeResize="0"/>
          <p:nvPr/>
        </p:nvPicPr>
        <p:blipFill>
          <a:blip r:embed="rId3">
            <a:alphaModFix/>
          </a:blip>
          <a:stretch>
            <a:fillRect/>
          </a:stretch>
        </p:blipFill>
        <p:spPr>
          <a:xfrm>
            <a:off x="284500" y="-1099775"/>
            <a:ext cx="8725801" cy="654435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pic>
        <p:nvPicPr>
          <p:cNvPr descr="Sergei 7.jpg" id="86" name="Shape 86"/>
          <p:cNvPicPr preferRelativeResize="0"/>
          <p:nvPr/>
        </p:nvPicPr>
        <p:blipFill>
          <a:blip r:embed="rId3">
            <a:alphaModFix/>
          </a:blip>
          <a:stretch>
            <a:fillRect/>
          </a:stretch>
        </p:blipFill>
        <p:spPr>
          <a:xfrm>
            <a:off x="284500" y="-1099775"/>
            <a:ext cx="8725801" cy="6544351"/>
          </a:xfrm>
          <a:prstGeom prst="rect">
            <a:avLst/>
          </a:prstGeom>
          <a:noFill/>
          <a:ln>
            <a:noFill/>
          </a:ln>
        </p:spPr>
      </p:pic>
      <p:sp>
        <p:nvSpPr>
          <p:cNvPr id="87" name="Shape 87"/>
          <p:cNvSpPr/>
          <p:nvPr/>
        </p:nvSpPr>
        <p:spPr>
          <a:xfrm>
            <a:off x="3546225" y="2980550"/>
            <a:ext cx="1650300" cy="267600"/>
          </a:xfrm>
          <a:prstGeom prst="right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ctrTitle"/>
          </p:nvPr>
        </p:nvSpPr>
        <p:spPr>
          <a:xfrm>
            <a:off x="311700" y="595975"/>
            <a:ext cx="8520600" cy="1957800"/>
          </a:xfrm>
          <a:prstGeom prst="rect">
            <a:avLst/>
          </a:prstGeom>
        </p:spPr>
        <p:txBody>
          <a:bodyPr anchorCtr="0" anchor="b" bIns="91425" lIns="91425" rIns="91425" wrap="square" tIns="91425">
            <a:noAutofit/>
          </a:bodyPr>
          <a:lstStyle/>
          <a:p>
            <a:pPr lvl="0">
              <a:spcBef>
                <a:spcPts val="0"/>
              </a:spcBef>
              <a:buNone/>
            </a:pPr>
            <a:r>
              <a:rPr lang="en"/>
              <a:t>Wednesday</a:t>
            </a:r>
          </a:p>
        </p:txBody>
      </p:sp>
      <p:sp>
        <p:nvSpPr>
          <p:cNvPr id="93" name="Shape 93"/>
          <p:cNvSpPr txBox="1"/>
          <p:nvPr>
            <p:ph idx="1" type="subTitle"/>
          </p:nvPr>
        </p:nvSpPr>
        <p:spPr>
          <a:xfrm>
            <a:off x="311700" y="3165825"/>
            <a:ext cx="8520600" cy="843900"/>
          </a:xfrm>
          <a:prstGeom prst="rect">
            <a:avLst/>
          </a:prstGeom>
        </p:spPr>
        <p:txBody>
          <a:bodyPr anchorCtr="0" anchor="t" bIns="91425" lIns="91425" rIns="91425" wrap="square" tIns="91425">
            <a:noAutofit/>
          </a:bodyPr>
          <a:lstStyle/>
          <a:p>
            <a:pPr lvl="0" rtl="0">
              <a:spcBef>
                <a:spcPts val="0"/>
              </a:spcBef>
              <a:buNone/>
            </a:pPr>
            <a:r>
              <a:rPr lang="en"/>
              <a:t>LT: I can use my knowledge of the English language to determine the best revision option</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pic>
        <p:nvPicPr>
          <p:cNvPr descr="internet7.jpg" id="98" name="Shape 98"/>
          <p:cNvPicPr preferRelativeResize="0"/>
          <p:nvPr/>
        </p:nvPicPr>
        <p:blipFill>
          <a:blip r:embed="rId3">
            <a:alphaModFix/>
          </a:blip>
          <a:stretch>
            <a:fillRect/>
          </a:stretch>
        </p:blipFill>
        <p:spPr>
          <a:xfrm>
            <a:off x="89325" y="-454025"/>
            <a:ext cx="8517025" cy="63877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pic>
        <p:nvPicPr>
          <p:cNvPr descr="internet7.jpg" id="103" name="Shape 103"/>
          <p:cNvPicPr preferRelativeResize="0"/>
          <p:nvPr/>
        </p:nvPicPr>
        <p:blipFill>
          <a:blip r:embed="rId3">
            <a:alphaModFix/>
          </a:blip>
          <a:stretch>
            <a:fillRect/>
          </a:stretch>
        </p:blipFill>
        <p:spPr>
          <a:xfrm>
            <a:off x="89325" y="-454025"/>
            <a:ext cx="8517025" cy="6387775"/>
          </a:xfrm>
          <a:prstGeom prst="rect">
            <a:avLst/>
          </a:prstGeom>
          <a:noFill/>
          <a:ln>
            <a:noFill/>
          </a:ln>
        </p:spPr>
      </p:pic>
      <p:sp>
        <p:nvSpPr>
          <p:cNvPr id="104" name="Shape 104"/>
          <p:cNvSpPr/>
          <p:nvPr/>
        </p:nvSpPr>
        <p:spPr>
          <a:xfrm>
            <a:off x="4616725" y="2244550"/>
            <a:ext cx="1494300" cy="312300"/>
          </a:xfrm>
          <a:prstGeom prst="right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