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/>
              <a:t>Trigonometry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10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/>
              <a:t>SOH</a:t>
            </a:r>
          </a:p>
          <a:p>
            <a:pPr lvl="0">
              <a:spcBef>
                <a:spcPts val="0"/>
              </a:spcBef>
              <a:buNone/>
            </a:pPr>
            <a:r>
              <a:rPr lang="en" sz="5500"/>
              <a:t>CAH</a:t>
            </a:r>
          </a:p>
          <a:p>
            <a:pPr lvl="0">
              <a:spcBef>
                <a:spcPts val="0"/>
              </a:spcBef>
              <a:buNone/>
            </a:pPr>
            <a:r>
              <a:rPr lang="en" sz="5500"/>
              <a:t>TOA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588" y="857250"/>
            <a:ext cx="5934075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53950" y="542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Remember: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853950" y="1939925"/>
            <a:ext cx="7436100" cy="270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Complementary angles = add to 90 degrees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THEREFORE: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sin (x) = cos (90-x)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cos (x) = sin (90-x)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180 degrees =        </a:t>
            </a:r>
          </a:p>
          <a:p>
            <a:pPr indent="457200" lvl="0" marL="2286000">
              <a:spcBef>
                <a:spcPts val="0"/>
              </a:spcBef>
              <a:buNone/>
            </a:pPr>
            <a:r>
              <a:rPr lang="en"/>
              <a:t>Radians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6799" y="2638900"/>
            <a:ext cx="749250" cy="72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5875" y="414325"/>
            <a:ext cx="6572250" cy="431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x="997450" y="506150"/>
            <a:ext cx="468900" cy="2376300"/>
          </a:xfrm>
          <a:prstGeom prst="leftBrace">
            <a:avLst>
              <a:gd fmla="val 8333" name="adj1"/>
              <a:gd fmla="val 50817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250725" y="1137825"/>
            <a:ext cx="8322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>
                <a:solidFill>
                  <a:schemeClr val="accent1"/>
                </a:solidFill>
              </a:rPr>
              <a:t>KNOW these!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053350" y="0"/>
            <a:ext cx="8602134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6447000" y="907200"/>
            <a:ext cx="2697000" cy="26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>
                <a:solidFill>
                  <a:schemeClr val="dk1"/>
                </a:solidFill>
              </a:rPr>
              <a:t>Have you learned the hand trick for the unit circle? If not, ask your current math teacher about it!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