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200"/>
              <a:buNone/>
              <a:defRPr sz="4200"/>
            </a:lvl1pPr>
            <a:lvl2pPr lvl="1">
              <a:spcBef>
                <a:spcPts val="0"/>
              </a:spcBef>
              <a:buSzPts val="4200"/>
              <a:buNone/>
              <a:defRPr sz="4200"/>
            </a:lvl2pPr>
            <a:lvl3pPr lvl="2">
              <a:spcBef>
                <a:spcPts val="0"/>
              </a:spcBef>
              <a:buSzPts val="4200"/>
              <a:buNone/>
              <a:defRPr sz="4200"/>
            </a:lvl3pPr>
            <a:lvl4pPr lvl="3">
              <a:spcBef>
                <a:spcPts val="0"/>
              </a:spcBef>
              <a:buSzPts val="4200"/>
              <a:buNone/>
              <a:defRPr sz="4200"/>
            </a:lvl4pPr>
            <a:lvl5pPr lvl="4">
              <a:spcBef>
                <a:spcPts val="0"/>
              </a:spcBef>
              <a:buSzPts val="4200"/>
              <a:buNone/>
              <a:defRPr sz="4200"/>
            </a:lvl5pPr>
            <a:lvl6pPr lvl="5">
              <a:spcBef>
                <a:spcPts val="0"/>
              </a:spcBef>
              <a:buSzPts val="4200"/>
              <a:buNone/>
              <a:defRPr sz="4200"/>
            </a:lvl6pPr>
            <a:lvl7pPr lvl="6">
              <a:spcBef>
                <a:spcPts val="0"/>
              </a:spcBef>
              <a:buSzPts val="4200"/>
              <a:buNone/>
              <a:defRPr sz="4200"/>
            </a:lvl7pPr>
            <a:lvl8pPr lvl="7">
              <a:spcBef>
                <a:spcPts val="0"/>
              </a:spcBef>
              <a:buSzPts val="4200"/>
              <a:buNone/>
              <a:defRPr sz="4200"/>
            </a:lvl8pPr>
            <a:lvl9pPr lvl="8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3200"/>
              <a:buNone/>
              <a:defRPr/>
            </a:lvl1pPr>
            <a:lvl2pPr lvl="1">
              <a:spcBef>
                <a:spcPts val="0"/>
              </a:spcBef>
              <a:buSzPts val="3200"/>
              <a:buNone/>
              <a:defRPr/>
            </a:lvl2pPr>
            <a:lvl3pPr lvl="2">
              <a:spcBef>
                <a:spcPts val="0"/>
              </a:spcBef>
              <a:buSzPts val="3200"/>
              <a:buNone/>
              <a:defRPr/>
            </a:lvl3pPr>
            <a:lvl4pPr lvl="3">
              <a:spcBef>
                <a:spcPts val="0"/>
              </a:spcBef>
              <a:buSzPts val="3200"/>
              <a:buNone/>
              <a:defRPr/>
            </a:lvl4pPr>
            <a:lvl5pPr lvl="4">
              <a:spcBef>
                <a:spcPts val="0"/>
              </a:spcBef>
              <a:buSzPts val="3200"/>
              <a:buNone/>
              <a:defRPr/>
            </a:lvl5pPr>
            <a:lvl6pPr lvl="5">
              <a:spcBef>
                <a:spcPts val="0"/>
              </a:spcBef>
              <a:buSzPts val="3200"/>
              <a:buNone/>
              <a:defRPr/>
            </a:lvl6pPr>
            <a:lvl7pPr lvl="6">
              <a:spcBef>
                <a:spcPts val="0"/>
              </a:spcBef>
              <a:buSzPts val="3200"/>
              <a:buNone/>
              <a:defRPr/>
            </a:lvl7pPr>
            <a:lvl8pPr lvl="7">
              <a:spcBef>
                <a:spcPts val="0"/>
              </a:spcBef>
              <a:buSzPts val="3200"/>
              <a:buNone/>
              <a:defRPr/>
            </a:lvl8pPr>
            <a:lvl9pPr lvl="8">
              <a:spcBef>
                <a:spcPts val="0"/>
              </a:spcBef>
              <a:buSzPts val="32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3200"/>
              <a:buNone/>
              <a:defRPr/>
            </a:lvl1pPr>
            <a:lvl2pPr lvl="1">
              <a:spcBef>
                <a:spcPts val="0"/>
              </a:spcBef>
              <a:buSzPts val="3200"/>
              <a:buNone/>
              <a:defRPr/>
            </a:lvl2pPr>
            <a:lvl3pPr lvl="2">
              <a:spcBef>
                <a:spcPts val="0"/>
              </a:spcBef>
              <a:buSzPts val="3200"/>
              <a:buNone/>
              <a:defRPr/>
            </a:lvl3pPr>
            <a:lvl4pPr lvl="3">
              <a:spcBef>
                <a:spcPts val="0"/>
              </a:spcBef>
              <a:buSzPts val="3200"/>
              <a:buNone/>
              <a:defRPr/>
            </a:lvl4pPr>
            <a:lvl5pPr lvl="4">
              <a:spcBef>
                <a:spcPts val="0"/>
              </a:spcBef>
              <a:buSzPts val="3200"/>
              <a:buNone/>
              <a:defRPr/>
            </a:lvl5pPr>
            <a:lvl6pPr lvl="5">
              <a:spcBef>
                <a:spcPts val="0"/>
              </a:spcBef>
              <a:buSzPts val="3200"/>
              <a:buNone/>
              <a:defRPr/>
            </a:lvl6pPr>
            <a:lvl7pPr lvl="6">
              <a:spcBef>
                <a:spcPts val="0"/>
              </a:spcBef>
              <a:buSzPts val="3200"/>
              <a:buNone/>
              <a:defRPr/>
            </a:lvl7pPr>
            <a:lvl8pPr lvl="7">
              <a:spcBef>
                <a:spcPts val="0"/>
              </a:spcBef>
              <a:buSzPts val="3200"/>
              <a:buNone/>
              <a:defRPr/>
            </a:lvl8pPr>
            <a:lvl9pPr lvl="8">
              <a:spcBef>
                <a:spcPts val="0"/>
              </a:spcBef>
              <a:buSzPts val="32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None/>
              <a:defRPr sz="1800"/>
            </a:lvl1pPr>
            <a:lvl2pPr lvl="1">
              <a:spcBef>
                <a:spcPts val="0"/>
              </a:spcBef>
              <a:buSzPts val="1800"/>
              <a:buNone/>
              <a:defRPr sz="1800"/>
            </a:lvl2pPr>
            <a:lvl3pPr lvl="2">
              <a:spcBef>
                <a:spcPts val="0"/>
              </a:spcBef>
              <a:buSzPts val="1800"/>
              <a:buNone/>
              <a:defRPr sz="1800"/>
            </a:lvl3pPr>
            <a:lvl4pPr lvl="3">
              <a:spcBef>
                <a:spcPts val="0"/>
              </a:spcBef>
              <a:buSzPts val="1800"/>
              <a:buNone/>
              <a:defRPr sz="1800"/>
            </a:lvl4pPr>
            <a:lvl5pPr lvl="4">
              <a:spcBef>
                <a:spcPts val="0"/>
              </a:spcBef>
              <a:buSzPts val="1800"/>
              <a:buNone/>
              <a:defRPr sz="1800"/>
            </a:lvl5pPr>
            <a:lvl6pPr lvl="5">
              <a:spcBef>
                <a:spcPts val="0"/>
              </a:spcBef>
              <a:buSzPts val="1800"/>
              <a:buNone/>
              <a:defRPr sz="1800"/>
            </a:lvl6pPr>
            <a:lvl7pPr lvl="6">
              <a:spcBef>
                <a:spcPts val="0"/>
              </a:spcBef>
              <a:buSzPts val="1800"/>
              <a:buNone/>
              <a:defRPr sz="1800"/>
            </a:lvl7pPr>
            <a:lvl8pPr lvl="7">
              <a:spcBef>
                <a:spcPts val="0"/>
              </a:spcBef>
              <a:buSzPts val="1800"/>
              <a:buNone/>
              <a:defRPr sz="1800"/>
            </a:lvl8pPr>
            <a:lvl9pPr lvl="8">
              <a:spcBef>
                <a:spcPts val="0"/>
              </a:spcBef>
              <a:buSzPts val="18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6000"/>
              <a:buNone/>
              <a:defRPr sz="6000"/>
            </a:lvl1pPr>
            <a:lvl2pPr lvl="1">
              <a:spcBef>
                <a:spcPts val="0"/>
              </a:spcBef>
              <a:buSzPts val="6000"/>
              <a:buNone/>
              <a:defRPr sz="6000"/>
            </a:lvl2pPr>
            <a:lvl3pPr lvl="2">
              <a:spcBef>
                <a:spcPts val="0"/>
              </a:spcBef>
              <a:buSzPts val="6000"/>
              <a:buNone/>
              <a:defRPr sz="6000"/>
            </a:lvl3pPr>
            <a:lvl4pPr lvl="3">
              <a:spcBef>
                <a:spcPts val="0"/>
              </a:spcBef>
              <a:buSzPts val="6000"/>
              <a:buNone/>
              <a:defRPr sz="6000"/>
            </a:lvl4pPr>
            <a:lvl5pPr lvl="4">
              <a:spcBef>
                <a:spcPts val="0"/>
              </a:spcBef>
              <a:buSzPts val="6000"/>
              <a:buNone/>
              <a:defRPr sz="6000"/>
            </a:lvl5pPr>
            <a:lvl6pPr lvl="5">
              <a:spcBef>
                <a:spcPts val="0"/>
              </a:spcBef>
              <a:buSzPts val="6000"/>
              <a:buNone/>
              <a:defRPr sz="6000"/>
            </a:lvl6pPr>
            <a:lvl7pPr lvl="6">
              <a:spcBef>
                <a:spcPts val="0"/>
              </a:spcBef>
              <a:buSzPts val="6000"/>
              <a:buNone/>
              <a:defRPr sz="6000"/>
            </a:lvl7pPr>
            <a:lvl8pPr lvl="7">
              <a:spcBef>
                <a:spcPts val="0"/>
              </a:spcBef>
              <a:buSzPts val="6000"/>
              <a:buNone/>
              <a:defRPr sz="6000"/>
            </a:lvl8pPr>
            <a:lvl9pPr lvl="8">
              <a:spcBef>
                <a:spcPts val="0"/>
              </a:spcBef>
              <a:buSzPts val="6000"/>
              <a:buNone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144275"/>
            <a:ext cx="8222100" cy="1608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Similarity, </a:t>
            </a:r>
            <a:r>
              <a:rPr b="1" lang="en"/>
              <a:t>Congruence</a:t>
            </a:r>
            <a:r>
              <a:rPr b="1" lang="en"/>
              <a:t>, &amp; Proofs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23"/>
            <a:ext cx="8222100" cy="59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Geometry = 40 points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Triangles are SIMILAR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62600" y="18985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200"/>
              <a:t>If the angles of 1 triangle are = to the angles of another triangle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200">
                <a:solidFill>
                  <a:schemeClr val="accent1"/>
                </a:solidFill>
              </a:rPr>
              <a:t>OR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2200"/>
              <a:t>If all pairs of corresponding sides of the 2 triangles are in the same proportion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600"/>
              <a:t>(all sides of the 2nd triangle are 3x as large as the sides of the 1st triangle)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Triangles are CONGRUENT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200">
                <a:solidFill>
                  <a:schemeClr val="accent1"/>
                </a:solidFill>
              </a:rPr>
              <a:t>ONLY IF</a:t>
            </a:r>
            <a:r>
              <a:rPr lang="en" sz="2200"/>
              <a:t> they have the same angle measurements </a:t>
            </a:r>
          </a:p>
          <a:p>
            <a:pPr lvl="0" algn="ctr">
              <a:spcBef>
                <a:spcPts val="0"/>
              </a:spcBef>
              <a:buNone/>
            </a:pPr>
            <a:r>
              <a:rPr b="1" lang="en" sz="2200">
                <a:solidFill>
                  <a:schemeClr val="accent1"/>
                </a:solidFill>
              </a:rPr>
              <a:t>AND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200"/>
              <a:t>the same side lengths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Remember that order matters!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71900" y="3825175"/>
            <a:ext cx="8380800" cy="1318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Triangle ABC is congruent to triangle DEF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This is because angles A &amp; D are equal, sides AB &amp; DE are equal, angles B &amp; E are equal, etc. 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8588" y="1919075"/>
            <a:ext cx="366712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000" y="126563"/>
            <a:ext cx="8694000" cy="489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213" y="0"/>
            <a:ext cx="7899575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AAA &amp; SSA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 NOT prove congruency!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